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0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87624" y="1484784"/>
            <a:ext cx="7499176" cy="3672408"/>
          </a:xfrm>
        </p:spPr>
        <p:txBody>
          <a:bodyPr>
            <a:normAutofit/>
          </a:bodyPr>
          <a:lstStyle/>
          <a:p>
            <a:r>
              <a:rPr lang="ru-RU" sz="4800" b="1" i="1" u="sng" dirty="0" smtClean="0">
                <a:solidFill>
                  <a:srgbClr val="270D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Различные техники </a:t>
            </a:r>
            <a:br>
              <a:rPr lang="ru-RU" sz="4800" b="1" i="1" u="sng" dirty="0" smtClean="0">
                <a:solidFill>
                  <a:srgbClr val="270D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u="sng" dirty="0" smtClean="0">
                <a:solidFill>
                  <a:srgbClr val="270D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создания </a:t>
            </a:r>
            <a:br>
              <a:rPr lang="ru-RU" sz="4800" b="1" i="1" u="sng" dirty="0" smtClean="0">
                <a:solidFill>
                  <a:srgbClr val="270D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u="sng" dirty="0" smtClean="0">
                <a:solidFill>
                  <a:srgbClr val="270D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мультфильма</a:t>
            </a:r>
            <a:endParaRPr lang="ru-RU" sz="4800" b="1" i="1" u="sng" dirty="0">
              <a:solidFill>
                <a:srgbClr val="270D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741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7" y="0"/>
            <a:ext cx="90659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 fontScale="90000"/>
          </a:bodyPr>
          <a:lstStyle/>
          <a:p>
            <a:r>
              <a:rPr lang="ru-RU" sz="4800" b="1" i="1" u="sng" dirty="0" err="1" smtClean="0">
                <a:solidFill>
                  <a:srgbClr val="270DC3"/>
                </a:solidFill>
                <a:latin typeface="Times New Roman" pitchFamily="18" charset="0"/>
                <a:cs typeface="Times New Roman" pitchFamily="18" charset="0"/>
              </a:rPr>
              <a:t>Пиксиляция</a:t>
            </a:r>
            <a:r>
              <a:rPr lang="ru-RU" sz="4800" b="1" i="1" u="sng" dirty="0" smtClean="0">
                <a:solidFill>
                  <a:srgbClr val="270DC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i="1" u="sng" dirty="0" smtClean="0">
                <a:solidFill>
                  <a:srgbClr val="270DC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u="sng" dirty="0" smtClean="0">
                <a:solidFill>
                  <a:srgbClr val="270DC3"/>
                </a:solidFill>
                <a:latin typeface="Times New Roman" pitchFamily="18" charset="0"/>
                <a:cs typeface="Times New Roman" pitchFamily="18" charset="0"/>
              </a:rPr>
              <a:t>(анимация с присутствием в кадре самих участников, даёт возможность делать различные трюки – оживление предметов, превращения, прохождение сквозь </a:t>
            </a:r>
            <a:r>
              <a:rPr lang="ru-RU" sz="2800" b="1" i="1" u="sng" dirty="0" err="1" smtClean="0">
                <a:solidFill>
                  <a:srgbClr val="270DC3"/>
                </a:solidFill>
                <a:latin typeface="Times New Roman" pitchFamily="18" charset="0"/>
                <a:cs typeface="Times New Roman" pitchFamily="18" charset="0"/>
              </a:rPr>
              <a:t>стены,полёты</a:t>
            </a:r>
            <a:r>
              <a:rPr lang="ru-RU" sz="2800" b="1" i="1" u="sng" dirty="0" smtClean="0">
                <a:solidFill>
                  <a:srgbClr val="270DC3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4800" b="1" i="1" u="sng" dirty="0">
              <a:solidFill>
                <a:srgbClr val="270DC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993" y="2996952"/>
            <a:ext cx="5682208" cy="334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29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7" y="0"/>
            <a:ext cx="9065925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rmAutofit/>
          </a:bodyPr>
          <a:lstStyle/>
          <a:p>
            <a:r>
              <a:rPr lang="ru-RU" sz="6000" b="1" i="1" u="sng" dirty="0" smtClean="0">
                <a:solidFill>
                  <a:srgbClr val="270DC3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6000" b="1" i="1" u="sng" dirty="0" smtClean="0">
                <a:solidFill>
                  <a:srgbClr val="270DC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u="sng" dirty="0" smtClean="0">
                <a:solidFill>
                  <a:srgbClr val="270DC3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6000" b="1" i="1" u="sng" dirty="0">
                <a:solidFill>
                  <a:srgbClr val="270DC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u="sng" dirty="0" smtClean="0">
                <a:solidFill>
                  <a:srgbClr val="270DC3"/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sz="6000" b="1" i="1" u="sng" dirty="0">
              <a:solidFill>
                <a:srgbClr val="270DC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092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7" y="0"/>
            <a:ext cx="9065925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i="1" u="sng" dirty="0" smtClean="0">
                <a:solidFill>
                  <a:srgbClr val="270DC3"/>
                </a:solidFill>
                <a:latin typeface="Times New Roman" pitchFamily="18" charset="0"/>
                <a:cs typeface="Times New Roman" pitchFamily="18" charset="0"/>
              </a:rPr>
              <a:t>Перекладка</a:t>
            </a:r>
            <a:br>
              <a:rPr lang="ru-RU" sz="5400" b="1" i="1" u="sng" dirty="0" smtClean="0">
                <a:solidFill>
                  <a:srgbClr val="270DC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u="sng" dirty="0" smtClean="0">
                <a:solidFill>
                  <a:srgbClr val="270DC3"/>
                </a:solidFill>
                <a:latin typeface="Times New Roman" pitchFamily="18" charset="0"/>
                <a:cs typeface="Times New Roman" pitchFamily="18" charset="0"/>
              </a:rPr>
              <a:t>(рисуем персонажей на бумаге вырезаем, двигаем вырезанные картинки, оригами)</a:t>
            </a:r>
            <a:endParaRPr lang="ru-RU" sz="3100" b="1" i="1" u="sng" dirty="0">
              <a:solidFill>
                <a:srgbClr val="270DC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9" y="2420888"/>
            <a:ext cx="3998006" cy="26642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2420888"/>
            <a:ext cx="3994447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87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7" y="0"/>
            <a:ext cx="9065925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5" y="1412776"/>
            <a:ext cx="6191250" cy="4953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u="sng" dirty="0" err="1" smtClean="0">
                <a:solidFill>
                  <a:srgbClr val="270DC3"/>
                </a:solidFill>
                <a:latin typeface="Times New Roman" pitchFamily="18" charset="0"/>
                <a:cs typeface="Times New Roman" pitchFamily="18" charset="0"/>
              </a:rPr>
              <a:t>Жихарка</a:t>
            </a:r>
            <a:endParaRPr lang="ru-RU" sz="4800" b="1" i="1" u="sng" dirty="0">
              <a:solidFill>
                <a:srgbClr val="270DC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386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8" y="0"/>
            <a:ext cx="910496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u="sng" dirty="0" smtClean="0">
                <a:solidFill>
                  <a:srgbClr val="270DC3"/>
                </a:solidFill>
                <a:latin typeface="Times New Roman" pitchFamily="18" charset="0"/>
                <a:cs typeface="Times New Roman" pitchFamily="18" charset="0"/>
              </a:rPr>
              <a:t>Пластилиновая анимация</a:t>
            </a:r>
            <a:endParaRPr lang="ru-RU" sz="4800" b="1" i="1" u="sng" dirty="0">
              <a:solidFill>
                <a:srgbClr val="270DC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5" y="1556792"/>
            <a:ext cx="619125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51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8" y="0"/>
            <a:ext cx="9104962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18356"/>
            <a:ext cx="4014192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70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8" y="0"/>
            <a:ext cx="910496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i="1" u="sng" dirty="0" smtClean="0">
                <a:solidFill>
                  <a:srgbClr val="270DC3"/>
                </a:solidFill>
                <a:latin typeface="Times New Roman" pitchFamily="18" charset="0"/>
                <a:cs typeface="Times New Roman" pitchFamily="18" charset="0"/>
              </a:rPr>
              <a:t>Предметная анимация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u="sng" dirty="0" smtClean="0">
                <a:solidFill>
                  <a:srgbClr val="270DC3"/>
                </a:solidFill>
                <a:latin typeface="Times New Roman" pitchFamily="18" charset="0"/>
                <a:cs typeface="Times New Roman" pitchFamily="18" charset="0"/>
              </a:rPr>
              <a:t>(используем готовые игрушки: «</a:t>
            </a:r>
            <a:r>
              <a:rPr lang="en-US" sz="3100" b="1" i="1" u="sng" dirty="0" smtClean="0">
                <a:solidFill>
                  <a:srgbClr val="270DC3"/>
                </a:solidFill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sz="3100" b="1" i="1" u="sng" dirty="0" smtClean="0">
                <a:solidFill>
                  <a:srgbClr val="270DC3"/>
                </a:solidFill>
                <a:latin typeface="Times New Roman" pitchFamily="18" charset="0"/>
                <a:cs typeface="Times New Roman" pitchFamily="18" charset="0"/>
              </a:rPr>
              <a:t>», кубики, человечки, машинки)</a:t>
            </a:r>
            <a:endParaRPr lang="ru-RU" sz="3100" b="1" i="1" u="sng" dirty="0">
              <a:solidFill>
                <a:srgbClr val="270DC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005" y="3429000"/>
            <a:ext cx="4084937" cy="30637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55816"/>
            <a:ext cx="4211960" cy="289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56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8" y="0"/>
            <a:ext cx="9104962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628800"/>
            <a:ext cx="4606474" cy="496855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u="sng" dirty="0" smtClean="0">
                <a:solidFill>
                  <a:srgbClr val="270DC3"/>
                </a:solidFill>
                <a:latin typeface="Times New Roman" pitchFamily="18" charset="0"/>
                <a:cs typeface="Times New Roman" pitchFamily="18" charset="0"/>
              </a:rPr>
              <a:t>Кукольная анимация</a:t>
            </a:r>
            <a:endParaRPr lang="ru-RU" sz="4800" b="1" i="1" u="sng" dirty="0">
              <a:solidFill>
                <a:srgbClr val="270DC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759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8" y="0"/>
            <a:ext cx="910972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i="1" u="sng" dirty="0" smtClean="0">
                <a:solidFill>
                  <a:srgbClr val="270DC3"/>
                </a:solidFill>
                <a:latin typeface="Times New Roman" pitchFamily="18" charset="0"/>
                <a:cs typeface="Times New Roman" pitchFamily="18" charset="0"/>
              </a:rPr>
              <a:t>Сыпучая анимация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u="sng" dirty="0" smtClean="0">
                <a:solidFill>
                  <a:srgbClr val="270DC3"/>
                </a:solidFill>
                <a:latin typeface="Times New Roman" pitchFamily="18" charset="0"/>
                <a:cs typeface="Times New Roman" pitchFamily="18" charset="0"/>
              </a:rPr>
              <a:t>(рисуем сыпучими материалами- </a:t>
            </a:r>
            <a:r>
              <a:rPr lang="ru-RU" sz="3100" b="1" i="1" u="sng" dirty="0" err="1" smtClean="0">
                <a:solidFill>
                  <a:srgbClr val="270DC3"/>
                </a:solidFill>
                <a:latin typeface="Times New Roman" pitchFamily="18" charset="0"/>
                <a:cs typeface="Times New Roman" pitchFamily="18" charset="0"/>
              </a:rPr>
              <a:t>крупа,манка,песок</a:t>
            </a:r>
            <a:r>
              <a:rPr lang="ru-RU" sz="3100" b="1" i="1" u="sng" dirty="0" smtClean="0">
                <a:solidFill>
                  <a:srgbClr val="270DC3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100" b="1" i="1" u="sng" dirty="0">
              <a:solidFill>
                <a:srgbClr val="270DC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308" y="1896324"/>
            <a:ext cx="658966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36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0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7" y="1772816"/>
            <a:ext cx="7900370" cy="444395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u="sng" dirty="0" smtClean="0">
                <a:solidFill>
                  <a:srgbClr val="270DC3"/>
                </a:solidFill>
                <a:latin typeface="Times New Roman" pitchFamily="18" charset="0"/>
                <a:cs typeface="Times New Roman" pitchFamily="18" charset="0"/>
              </a:rPr>
              <a:t>Сыпучая анимация-песок</a:t>
            </a:r>
            <a:endParaRPr lang="ru-RU" sz="4800" b="1" i="1" u="sng" dirty="0">
              <a:solidFill>
                <a:srgbClr val="270DC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6499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16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Различные техники  создания  мультфильма</vt:lpstr>
      <vt:lpstr>Перекладка (рисуем персонажей на бумаге вырезаем, двигаем вырезанные картинки, оригами)</vt:lpstr>
      <vt:lpstr>Жихарка</vt:lpstr>
      <vt:lpstr>Пластилиновая анимация</vt:lpstr>
      <vt:lpstr>Презентация PowerPoint</vt:lpstr>
      <vt:lpstr>Предметная анимация (используем готовые игрушки: «LEGO», кубики, человечки, машинки)</vt:lpstr>
      <vt:lpstr>Кукольная анимация</vt:lpstr>
      <vt:lpstr>Сыпучая анимация (рисуем сыпучими материалами- крупа,манка,песок)</vt:lpstr>
      <vt:lpstr>Сыпучая анимация-песок</vt:lpstr>
      <vt:lpstr>Пиксиляция (анимация с присутствием в кадре самих участников, даёт возможность делать различные трюки – оживление предметов, превращения, прохождение сквозь стены,полёты)</vt:lpstr>
      <vt:lpstr>Спасибо 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Различные техники  создания  мультфильма</dc:title>
  <dc:creator>mm5</dc:creator>
  <cp:lastModifiedBy>mm5</cp:lastModifiedBy>
  <cp:revision>8</cp:revision>
  <dcterms:created xsi:type="dcterms:W3CDTF">2017-10-01T08:07:28Z</dcterms:created>
  <dcterms:modified xsi:type="dcterms:W3CDTF">2017-10-15T12:48:11Z</dcterms:modified>
</cp:coreProperties>
</file>